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7"/>
  </p:notesMasterIdLst>
  <p:sldIdLst>
    <p:sldId id="268" r:id="rId2"/>
    <p:sldId id="345" r:id="rId3"/>
    <p:sldId id="346" r:id="rId4"/>
    <p:sldId id="349" r:id="rId5"/>
    <p:sldId id="348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vtrung" initials="A" lastIdx="0" clrIdx="0">
    <p:extLst>
      <p:ext uri="{19B8F6BF-5375-455C-9EA6-DF929625EA0E}">
        <p15:presenceInfo xmlns:p15="http://schemas.microsoft.com/office/powerpoint/2012/main" userId="nvtru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96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4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FD1171-2336-47D6-8E27-5701FC7C9F56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830EABE-1D9D-4D4F-9881-2B1D8DA8A73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PHẦN 1.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Mục</a:t>
          </a: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đích</a:t>
          </a: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và</a:t>
          </a:r>
          <a:r>
            <a:rPr lang="en-US" sz="2800" i="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ý </a:t>
          </a:r>
          <a:r>
            <a:rPr lang="en-US" sz="2800" i="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nghĩa</a:t>
          </a:r>
          <a:endParaRPr lang="en-US" sz="2800" i="0" dirty="0">
            <a:solidFill>
              <a:srgbClr val="0070C0"/>
            </a:solidFill>
            <a:latin typeface="+mn-lt"/>
            <a:cs typeface="Times New Roman" panose="02020603050405020304" pitchFamily="18" charset="0"/>
          </a:endParaRPr>
        </a:p>
      </dgm:t>
    </dgm:pt>
    <dgm:pt modelId="{80BB7495-3811-4F62-AE35-3BE5C70297EE}" type="parTrans" cxnId="{6D6F0FAC-3277-45BD-AB00-C884218FF173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10836A-1DEF-44DD-BFD1-25B16BA42873}" type="sibTrans" cxnId="{6D6F0FAC-3277-45BD-AB00-C884218FF173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122807-2285-4EF4-A8E6-2E809FE064C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PHẦN 2.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Căn</a:t>
          </a: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cứ</a:t>
          </a: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pháp</a:t>
          </a:r>
          <a:r>
            <a:rPr lang="en-US" sz="2800" b="1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lý</a:t>
          </a:r>
          <a:endParaRPr lang="en-US" sz="2800" b="1" i="0" dirty="0">
            <a:solidFill>
              <a:srgbClr val="7030A0"/>
            </a:solidFill>
            <a:latin typeface="+mj-lt"/>
            <a:cs typeface="Times New Roman" panose="02020603050405020304" pitchFamily="18" charset="0"/>
          </a:endParaRPr>
        </a:p>
      </dgm:t>
    </dgm:pt>
    <dgm:pt modelId="{3B69A069-98D8-4CCF-9102-78A6F07AA60F}" type="parTrans" cxnId="{91B83B35-1B01-4DD7-9A80-7D8F040BBA11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981734-65F1-4385-90EF-554A22AB7319}" type="sibTrans" cxnId="{91B83B35-1B01-4DD7-9A80-7D8F040BBA11}">
      <dgm:prSet/>
      <dgm:spPr/>
      <dgm:t>
        <a:bodyPr/>
        <a:lstStyle/>
        <a:p>
          <a:endParaRPr lang="en-US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0766F6-2D15-498B-A7A6-900CBA84E4F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kern="1200" dirty="0">
              <a:solidFill>
                <a:srgbClr val="00B0F0"/>
              </a:solidFill>
              <a:latin typeface="+mj-lt"/>
              <a:cs typeface="Times New Roman" panose="02020603050405020304" pitchFamily="18" charset="0"/>
            </a:rPr>
            <a:t>PHẦN 3.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Hướng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dẫn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thực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hiện</a:t>
          </a:r>
          <a:endParaRPr lang="en-US" sz="2800" b="1" kern="1200" dirty="0">
            <a:solidFill>
              <a:srgbClr val="00B0F0"/>
            </a:solidFill>
            <a:latin typeface="+mj-lt"/>
            <a:ea typeface="+mn-ea"/>
            <a:cs typeface="Times New Roman" panose="02020603050405020304" pitchFamily="18" charset="0"/>
          </a:endParaRPr>
        </a:p>
      </dgm:t>
    </dgm:pt>
    <dgm:pt modelId="{4FEC6505-2E61-4FE4-97FF-94E75369A1AC}" type="parTrans" cxnId="{8B2BBAE0-088C-4C1E-B8F2-D4CDC491219D}">
      <dgm:prSet/>
      <dgm:spPr/>
      <dgm:t>
        <a:bodyPr/>
        <a:lstStyle/>
        <a:p>
          <a:endParaRPr lang="en-US"/>
        </a:p>
      </dgm:t>
    </dgm:pt>
    <dgm:pt modelId="{C87C3005-0B4E-4665-8C29-510E994ECCCD}" type="sibTrans" cxnId="{8B2BBAE0-088C-4C1E-B8F2-D4CDC491219D}">
      <dgm:prSet/>
      <dgm:spPr/>
      <dgm:t>
        <a:bodyPr/>
        <a:lstStyle/>
        <a:p>
          <a:endParaRPr lang="en-US"/>
        </a:p>
      </dgm:t>
    </dgm:pt>
    <dgm:pt modelId="{498DB589-F048-40E4-A65E-47F9744452F9}" type="pres">
      <dgm:prSet presAssocID="{06FD1171-2336-47D6-8E27-5701FC7C9F5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763F910-7889-4782-9C53-B71BC69C10EE}" type="pres">
      <dgm:prSet presAssocID="{4830EABE-1D9D-4D4F-9881-2B1D8DA8A73C}" presName="compNode" presStyleCnt="0"/>
      <dgm:spPr/>
    </dgm:pt>
    <dgm:pt modelId="{F8F6436A-C34A-4BF6-ADB2-936C996608F1}" type="pres">
      <dgm:prSet presAssocID="{4830EABE-1D9D-4D4F-9881-2B1D8DA8A73C}" presName="bgRect" presStyleLbl="bgShp" presStyleIdx="0" presStyleCnt="3"/>
      <dgm:spPr/>
    </dgm:pt>
    <dgm:pt modelId="{111FD35A-ED08-4C31-963F-D474C40912ED}" type="pres">
      <dgm:prSet presAssocID="{4830EABE-1D9D-4D4F-9881-2B1D8DA8A73C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Glue"/>
        </a:ext>
      </dgm:extLst>
    </dgm:pt>
    <dgm:pt modelId="{7D1E4824-764E-4886-8EFB-A2A7CA7E42A7}" type="pres">
      <dgm:prSet presAssocID="{4830EABE-1D9D-4D4F-9881-2B1D8DA8A73C}" presName="spaceRect" presStyleCnt="0"/>
      <dgm:spPr/>
    </dgm:pt>
    <dgm:pt modelId="{709906B2-7907-4079-A3D5-08AEB9449023}" type="pres">
      <dgm:prSet presAssocID="{4830EABE-1D9D-4D4F-9881-2B1D8DA8A73C}" presName="parTx" presStyleLbl="revTx" presStyleIdx="0" presStyleCnt="3" custScaleX="108794" custScaleY="100000" custLinFactNeighborX="-1512" custLinFactNeighborY="-1675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ADEF00E-B872-4968-A50F-00E20A061CC6}" type="pres">
      <dgm:prSet presAssocID="{C910836A-1DEF-44DD-BFD1-25B16BA42873}" presName="sibTrans" presStyleCnt="0"/>
      <dgm:spPr/>
    </dgm:pt>
    <dgm:pt modelId="{6D29C8F9-48E5-4871-B861-047AA1E07C8C}" type="pres">
      <dgm:prSet presAssocID="{07122807-2285-4EF4-A8E6-2E809FE064C4}" presName="compNode" presStyleCnt="0"/>
      <dgm:spPr/>
    </dgm:pt>
    <dgm:pt modelId="{78254475-6CE0-4B61-A516-9F2892286FBF}" type="pres">
      <dgm:prSet presAssocID="{07122807-2285-4EF4-A8E6-2E809FE064C4}" presName="bgRect" presStyleLbl="bgShp" presStyleIdx="1" presStyleCnt="3"/>
      <dgm:spPr/>
    </dgm:pt>
    <dgm:pt modelId="{16B4DF4D-A4CD-451C-AA46-DE5B2D1162F6}" type="pres">
      <dgm:prSet presAssocID="{07122807-2285-4EF4-A8E6-2E809FE064C4}" presName="iconRect" presStyleLbl="nod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3D271CD4-E5A7-4748-8225-25D2E8FBDF59}" type="pres">
      <dgm:prSet presAssocID="{07122807-2285-4EF4-A8E6-2E809FE064C4}" presName="spaceRect" presStyleCnt="0"/>
      <dgm:spPr/>
    </dgm:pt>
    <dgm:pt modelId="{41D0EDFC-A56C-4DFD-AC1E-A73540C2BE2C}" type="pres">
      <dgm:prSet presAssocID="{07122807-2285-4EF4-A8E6-2E809FE064C4}" presName="parTx" presStyleLbl="revTx" presStyleIdx="1" presStyleCnt="3" custScaleX="110273" custLinFactNeighborX="-219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5F4C3C20-28E6-433F-AD99-360E06F970F0}" type="pres">
      <dgm:prSet presAssocID="{A9981734-65F1-4385-90EF-554A22AB7319}" presName="sibTrans" presStyleCnt="0"/>
      <dgm:spPr/>
    </dgm:pt>
    <dgm:pt modelId="{637E16AF-094E-4D9C-871C-C6CE88C1FE32}" type="pres">
      <dgm:prSet presAssocID="{EF0766F6-2D15-498B-A7A6-900CBA84E4F7}" presName="compNode" presStyleCnt="0"/>
      <dgm:spPr/>
    </dgm:pt>
    <dgm:pt modelId="{4FA36E2E-5EC4-413A-827F-1E9C8C313A04}" type="pres">
      <dgm:prSet presAssocID="{EF0766F6-2D15-498B-A7A6-900CBA84E4F7}" presName="bgRect" presStyleLbl="bgShp" presStyleIdx="2" presStyleCnt="3"/>
      <dgm:spPr/>
    </dgm:pt>
    <dgm:pt modelId="{B7F04EF2-1E6A-426C-911E-3AE708FBB984}" type="pres">
      <dgm:prSet presAssocID="{EF0766F6-2D15-498B-A7A6-900CBA84E4F7}" presName="iconRect" presStyleLbl="nod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450E6238-2C29-41BD-9555-B0637A32972C}" type="pres">
      <dgm:prSet presAssocID="{EF0766F6-2D15-498B-A7A6-900CBA84E4F7}" presName="spaceRect" presStyleCnt="0"/>
      <dgm:spPr/>
    </dgm:pt>
    <dgm:pt modelId="{5BFD8FF9-4F58-468C-BC85-A0E6C7AEFBAE}" type="pres">
      <dgm:prSet presAssocID="{EF0766F6-2D15-498B-A7A6-900CBA84E4F7}" presName="parTx" presStyleLbl="revTx" presStyleIdx="2" presStyleCnt="3" custScaleX="109863" custLinFactNeighborX="-197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FBC93319-FC3A-4E6F-AA2D-11D40D019AAB}" type="presOf" srcId="{06FD1171-2336-47D6-8E27-5701FC7C9F56}" destId="{498DB589-F048-40E4-A65E-47F9744452F9}" srcOrd="0" destOrd="0" presId="urn:microsoft.com/office/officeart/2018/2/layout/IconVerticalSolidList"/>
    <dgm:cxn modelId="{6D6F0FAC-3277-45BD-AB00-C884218FF173}" srcId="{06FD1171-2336-47D6-8E27-5701FC7C9F56}" destId="{4830EABE-1D9D-4D4F-9881-2B1D8DA8A73C}" srcOrd="0" destOrd="0" parTransId="{80BB7495-3811-4F62-AE35-3BE5C70297EE}" sibTransId="{C910836A-1DEF-44DD-BFD1-25B16BA42873}"/>
    <dgm:cxn modelId="{565E526C-E809-4885-96B1-3EE559DBC9C7}" type="presOf" srcId="{07122807-2285-4EF4-A8E6-2E809FE064C4}" destId="{41D0EDFC-A56C-4DFD-AC1E-A73540C2BE2C}" srcOrd="0" destOrd="0" presId="urn:microsoft.com/office/officeart/2018/2/layout/IconVerticalSolidList"/>
    <dgm:cxn modelId="{4215DC03-B2F5-48DA-8E84-7603E2A9B40C}" type="presOf" srcId="{EF0766F6-2D15-498B-A7A6-900CBA84E4F7}" destId="{5BFD8FF9-4F58-468C-BC85-A0E6C7AEFBAE}" srcOrd="0" destOrd="0" presId="urn:microsoft.com/office/officeart/2018/2/layout/IconVerticalSolidList"/>
    <dgm:cxn modelId="{91B83B35-1B01-4DD7-9A80-7D8F040BBA11}" srcId="{06FD1171-2336-47D6-8E27-5701FC7C9F56}" destId="{07122807-2285-4EF4-A8E6-2E809FE064C4}" srcOrd="1" destOrd="0" parTransId="{3B69A069-98D8-4CCF-9102-78A6F07AA60F}" sibTransId="{A9981734-65F1-4385-90EF-554A22AB7319}"/>
    <dgm:cxn modelId="{8B2BBAE0-088C-4C1E-B8F2-D4CDC491219D}" srcId="{06FD1171-2336-47D6-8E27-5701FC7C9F56}" destId="{EF0766F6-2D15-498B-A7A6-900CBA84E4F7}" srcOrd="2" destOrd="0" parTransId="{4FEC6505-2E61-4FE4-97FF-94E75369A1AC}" sibTransId="{C87C3005-0B4E-4665-8C29-510E994ECCCD}"/>
    <dgm:cxn modelId="{BDC8DD1F-9F9C-457C-AB9C-9F3F6C54E527}" type="presOf" srcId="{4830EABE-1D9D-4D4F-9881-2B1D8DA8A73C}" destId="{709906B2-7907-4079-A3D5-08AEB9449023}" srcOrd="0" destOrd="0" presId="urn:microsoft.com/office/officeart/2018/2/layout/IconVerticalSolidList"/>
    <dgm:cxn modelId="{088C4839-E0E4-41B4-8B15-9B23A66C7130}" type="presParOf" srcId="{498DB589-F048-40E4-A65E-47F9744452F9}" destId="{2763F910-7889-4782-9C53-B71BC69C10EE}" srcOrd="0" destOrd="0" presId="urn:microsoft.com/office/officeart/2018/2/layout/IconVerticalSolidList"/>
    <dgm:cxn modelId="{BC92F2AC-FF49-49C4-B9C5-1E082F9348F4}" type="presParOf" srcId="{2763F910-7889-4782-9C53-B71BC69C10EE}" destId="{F8F6436A-C34A-4BF6-ADB2-936C996608F1}" srcOrd="0" destOrd="0" presId="urn:microsoft.com/office/officeart/2018/2/layout/IconVerticalSolidList"/>
    <dgm:cxn modelId="{8E26B483-3EE2-4A02-A6D3-FC39A78031D5}" type="presParOf" srcId="{2763F910-7889-4782-9C53-B71BC69C10EE}" destId="{111FD35A-ED08-4C31-963F-D474C40912ED}" srcOrd="1" destOrd="0" presId="urn:microsoft.com/office/officeart/2018/2/layout/IconVerticalSolidList"/>
    <dgm:cxn modelId="{76C1DF7E-8B7B-42C0-93F1-2FEF33C3FA49}" type="presParOf" srcId="{2763F910-7889-4782-9C53-B71BC69C10EE}" destId="{7D1E4824-764E-4886-8EFB-A2A7CA7E42A7}" srcOrd="2" destOrd="0" presId="urn:microsoft.com/office/officeart/2018/2/layout/IconVerticalSolidList"/>
    <dgm:cxn modelId="{D6D4456B-1282-4BB7-8E27-2836BBF51EC4}" type="presParOf" srcId="{2763F910-7889-4782-9C53-B71BC69C10EE}" destId="{709906B2-7907-4079-A3D5-08AEB9449023}" srcOrd="3" destOrd="0" presId="urn:microsoft.com/office/officeart/2018/2/layout/IconVerticalSolidList"/>
    <dgm:cxn modelId="{922AD932-E4A8-4DCE-8D74-29E82C0DF7B4}" type="presParOf" srcId="{498DB589-F048-40E4-A65E-47F9744452F9}" destId="{DADEF00E-B872-4968-A50F-00E20A061CC6}" srcOrd="1" destOrd="0" presId="urn:microsoft.com/office/officeart/2018/2/layout/IconVerticalSolidList"/>
    <dgm:cxn modelId="{5043278D-D7BA-4602-8BD0-76BA32E72CD9}" type="presParOf" srcId="{498DB589-F048-40E4-A65E-47F9744452F9}" destId="{6D29C8F9-48E5-4871-B861-047AA1E07C8C}" srcOrd="2" destOrd="0" presId="urn:microsoft.com/office/officeart/2018/2/layout/IconVerticalSolidList"/>
    <dgm:cxn modelId="{45AB48FE-AFDA-4C2E-A61E-845CADCCECFF}" type="presParOf" srcId="{6D29C8F9-48E5-4871-B861-047AA1E07C8C}" destId="{78254475-6CE0-4B61-A516-9F2892286FBF}" srcOrd="0" destOrd="0" presId="urn:microsoft.com/office/officeart/2018/2/layout/IconVerticalSolidList"/>
    <dgm:cxn modelId="{583B6174-2E0E-47FC-9618-40DF7C89710C}" type="presParOf" srcId="{6D29C8F9-48E5-4871-B861-047AA1E07C8C}" destId="{16B4DF4D-A4CD-451C-AA46-DE5B2D1162F6}" srcOrd="1" destOrd="0" presId="urn:microsoft.com/office/officeart/2018/2/layout/IconVerticalSolidList"/>
    <dgm:cxn modelId="{8ADD04A4-9886-4B03-A353-4A290929A14A}" type="presParOf" srcId="{6D29C8F9-48E5-4871-B861-047AA1E07C8C}" destId="{3D271CD4-E5A7-4748-8225-25D2E8FBDF59}" srcOrd="2" destOrd="0" presId="urn:microsoft.com/office/officeart/2018/2/layout/IconVerticalSolidList"/>
    <dgm:cxn modelId="{5A994A45-767E-4620-9570-C10730217A14}" type="presParOf" srcId="{6D29C8F9-48E5-4871-B861-047AA1E07C8C}" destId="{41D0EDFC-A56C-4DFD-AC1E-A73540C2BE2C}" srcOrd="3" destOrd="0" presId="urn:microsoft.com/office/officeart/2018/2/layout/IconVerticalSolidList"/>
    <dgm:cxn modelId="{E0A4873D-9D56-420A-BCDB-46E97AECA98F}" type="presParOf" srcId="{498DB589-F048-40E4-A65E-47F9744452F9}" destId="{5F4C3C20-28E6-433F-AD99-360E06F970F0}" srcOrd="3" destOrd="0" presId="urn:microsoft.com/office/officeart/2018/2/layout/IconVerticalSolidList"/>
    <dgm:cxn modelId="{5ED8900C-D691-4E2D-8DBA-96D3DDAD5AF6}" type="presParOf" srcId="{498DB589-F048-40E4-A65E-47F9744452F9}" destId="{637E16AF-094E-4D9C-871C-C6CE88C1FE32}" srcOrd="4" destOrd="0" presId="urn:microsoft.com/office/officeart/2018/2/layout/IconVerticalSolidList"/>
    <dgm:cxn modelId="{A414793D-7AC7-4578-8BAB-9A95F0A45445}" type="presParOf" srcId="{637E16AF-094E-4D9C-871C-C6CE88C1FE32}" destId="{4FA36E2E-5EC4-413A-827F-1E9C8C313A04}" srcOrd="0" destOrd="0" presId="urn:microsoft.com/office/officeart/2018/2/layout/IconVerticalSolidList"/>
    <dgm:cxn modelId="{430A8EE2-E703-4600-81EA-B6DA46644FC2}" type="presParOf" srcId="{637E16AF-094E-4D9C-871C-C6CE88C1FE32}" destId="{B7F04EF2-1E6A-426C-911E-3AE708FBB984}" srcOrd="1" destOrd="0" presId="urn:microsoft.com/office/officeart/2018/2/layout/IconVerticalSolidList"/>
    <dgm:cxn modelId="{15A52FE1-E635-4703-86EF-21BCDFA96D11}" type="presParOf" srcId="{637E16AF-094E-4D9C-871C-C6CE88C1FE32}" destId="{450E6238-2C29-41BD-9555-B0637A32972C}" srcOrd="2" destOrd="0" presId="urn:microsoft.com/office/officeart/2018/2/layout/IconVerticalSolidList"/>
    <dgm:cxn modelId="{AE9747FF-13A8-46A3-9C2D-898431166A05}" type="presParOf" srcId="{637E16AF-094E-4D9C-871C-C6CE88C1FE32}" destId="{5BFD8FF9-4F58-468C-BC85-A0E6C7AEFBA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6436A-C34A-4BF6-ADB2-936C996608F1}">
      <dsp:nvSpPr>
        <dsp:cNvPr id="0" name=""/>
        <dsp:cNvSpPr/>
      </dsp:nvSpPr>
      <dsp:spPr>
        <a:xfrm>
          <a:off x="-99247" y="6996"/>
          <a:ext cx="5374573" cy="1257164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1FD35A-ED08-4C31-963F-D474C40912ED}">
      <dsp:nvSpPr>
        <dsp:cNvPr id="0" name=""/>
        <dsp:cNvSpPr/>
      </dsp:nvSpPr>
      <dsp:spPr>
        <a:xfrm>
          <a:off x="281044" y="289858"/>
          <a:ext cx="691440" cy="69144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906B2-7907-4079-A3D5-08AEB9449023}">
      <dsp:nvSpPr>
        <dsp:cNvPr id="0" name=""/>
        <dsp:cNvSpPr/>
      </dsp:nvSpPr>
      <dsp:spPr>
        <a:xfrm>
          <a:off x="1121161" y="0"/>
          <a:ext cx="4264406" cy="125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050" tIns="133050" rIns="133050" bIns="13305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PHẦN 1.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Mục</a:t>
          </a: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đích</a:t>
          </a: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và</a:t>
          </a:r>
          <a:r>
            <a:rPr lang="en-US" sz="2800" i="0" kern="12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 ý </a:t>
          </a:r>
          <a:r>
            <a:rPr lang="en-US" sz="2800" i="0" kern="1200" dirty="0" err="1">
              <a:solidFill>
                <a:srgbClr val="0070C0"/>
              </a:solidFill>
              <a:latin typeface="+mn-lt"/>
              <a:cs typeface="Times New Roman" panose="02020603050405020304" pitchFamily="18" charset="0"/>
            </a:rPr>
            <a:t>nghĩa</a:t>
          </a:r>
          <a:endParaRPr lang="en-US" sz="2800" i="0" kern="1200" dirty="0">
            <a:solidFill>
              <a:srgbClr val="0070C0"/>
            </a:solidFill>
            <a:latin typeface="+mn-lt"/>
            <a:cs typeface="Times New Roman" panose="02020603050405020304" pitchFamily="18" charset="0"/>
          </a:endParaRPr>
        </a:p>
      </dsp:txBody>
      <dsp:txXfrm>
        <a:off x="1121161" y="0"/>
        <a:ext cx="4264406" cy="1257164"/>
      </dsp:txXfrm>
    </dsp:sp>
    <dsp:sp modelId="{78254475-6CE0-4B61-A516-9F2892286FBF}">
      <dsp:nvSpPr>
        <dsp:cNvPr id="0" name=""/>
        <dsp:cNvSpPr/>
      </dsp:nvSpPr>
      <dsp:spPr>
        <a:xfrm>
          <a:off x="-99247" y="1578452"/>
          <a:ext cx="5374573" cy="1257164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4DF4D-A4CD-451C-AA46-DE5B2D1162F6}">
      <dsp:nvSpPr>
        <dsp:cNvPr id="0" name=""/>
        <dsp:cNvSpPr/>
      </dsp:nvSpPr>
      <dsp:spPr>
        <a:xfrm>
          <a:off x="281044" y="1861314"/>
          <a:ext cx="691440" cy="69144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0EDFC-A56C-4DFD-AC1E-A73540C2BE2C}">
      <dsp:nvSpPr>
        <dsp:cNvPr id="0" name=""/>
        <dsp:cNvSpPr/>
      </dsp:nvSpPr>
      <dsp:spPr>
        <a:xfrm>
          <a:off x="1065286" y="1578452"/>
          <a:ext cx="4322379" cy="125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050" tIns="133050" rIns="133050" bIns="13305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PHẦN 2.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Căn</a:t>
          </a: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cứ</a:t>
          </a: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pháp</a:t>
          </a:r>
          <a:r>
            <a:rPr lang="en-US" sz="2800" b="1" kern="1200" dirty="0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7030A0"/>
              </a:solidFill>
              <a:latin typeface="+mj-lt"/>
              <a:cs typeface="Times New Roman" panose="02020603050405020304" pitchFamily="18" charset="0"/>
            </a:rPr>
            <a:t>lý</a:t>
          </a:r>
          <a:endParaRPr lang="en-US" sz="2800" b="1" i="0" kern="1200" dirty="0">
            <a:solidFill>
              <a:srgbClr val="7030A0"/>
            </a:solidFill>
            <a:latin typeface="+mj-lt"/>
            <a:cs typeface="Times New Roman" panose="02020603050405020304" pitchFamily="18" charset="0"/>
          </a:endParaRPr>
        </a:p>
      </dsp:txBody>
      <dsp:txXfrm>
        <a:off x="1065286" y="1578452"/>
        <a:ext cx="4322379" cy="1257164"/>
      </dsp:txXfrm>
    </dsp:sp>
    <dsp:sp modelId="{4FA36E2E-5EC4-413A-827F-1E9C8C313A04}">
      <dsp:nvSpPr>
        <dsp:cNvPr id="0" name=""/>
        <dsp:cNvSpPr/>
      </dsp:nvSpPr>
      <dsp:spPr>
        <a:xfrm>
          <a:off x="-99247" y="3149908"/>
          <a:ext cx="5374573" cy="1257164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04EF2-1E6A-426C-911E-3AE708FBB984}">
      <dsp:nvSpPr>
        <dsp:cNvPr id="0" name=""/>
        <dsp:cNvSpPr/>
      </dsp:nvSpPr>
      <dsp:spPr>
        <a:xfrm>
          <a:off x="281044" y="3432770"/>
          <a:ext cx="691440" cy="69144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FD8FF9-4F58-468C-BC85-A0E6C7AEFBAE}">
      <dsp:nvSpPr>
        <dsp:cNvPr id="0" name=""/>
        <dsp:cNvSpPr/>
      </dsp:nvSpPr>
      <dsp:spPr>
        <a:xfrm>
          <a:off x="1081945" y="3149908"/>
          <a:ext cx="4306308" cy="1257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050" tIns="133050" rIns="133050" bIns="13305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solidFill>
                <a:srgbClr val="00B0F0"/>
              </a:solidFill>
              <a:latin typeface="+mj-lt"/>
              <a:cs typeface="Times New Roman" panose="02020603050405020304" pitchFamily="18" charset="0"/>
            </a:rPr>
            <a:t>PHẦN 3.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Hướng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dẫn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thực</a:t>
          </a:r>
          <a:r>
            <a:rPr lang="en-US" sz="2800" b="1" kern="1200" dirty="0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 </a:t>
          </a:r>
          <a:r>
            <a:rPr lang="en-US" sz="2800" b="1" kern="1200" dirty="0" err="1">
              <a:solidFill>
                <a:srgbClr val="00B0F0"/>
              </a:solidFill>
              <a:latin typeface="+mj-lt"/>
              <a:ea typeface="+mn-ea"/>
              <a:cs typeface="Times New Roman" panose="02020603050405020304" pitchFamily="18" charset="0"/>
            </a:rPr>
            <a:t>hiện</a:t>
          </a:r>
          <a:endParaRPr lang="en-US" sz="2800" b="1" kern="1200" dirty="0">
            <a:solidFill>
              <a:srgbClr val="00B0F0"/>
            </a:solidFill>
            <a:latin typeface="+mj-lt"/>
            <a:ea typeface="+mn-ea"/>
            <a:cs typeface="Times New Roman" panose="02020603050405020304" pitchFamily="18" charset="0"/>
          </a:endParaRPr>
        </a:p>
      </dsp:txBody>
      <dsp:txXfrm>
        <a:off x="1081945" y="3149908"/>
        <a:ext cx="4306308" cy="1257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6D16-1526-4E89-8846-6FBEE8B30B97}" type="datetimeFigureOut">
              <a:rPr lang="en-US" smtClean="0"/>
              <a:t>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5F7B9-7571-4E96-9786-DB653DCD393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9873A-C47E-4762-AF98-E2B3DA140C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5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BAEA74-037E-4457-920D-DD9D1B89FD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21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31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4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57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96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14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4102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4"/>
            <a:ext cx="54102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4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96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4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88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73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2/25/2023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45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4.%20Giam%20sat%20boc%20do%20thuy%20san%20qua%20cang.pptx" TargetMode="External"/><Relationship Id="rId2" Type="http://schemas.openxmlformats.org/officeDocument/2006/relationships/hyperlink" Target="1.%20KI&#7874;M%20SO&#193;T%20T&#192;U%20C&#194;&#803;P%20CA&#777;NG%20B&#212;&#769;C%20D&#416;&#771;%20SA&#777;N%20PH&#194;&#777;M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2-3.%20KI&#7874;M%20TRA%20T&#192;U%20V&#192;O-R&#7900;I%20C&#7842;NG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304800" y="533400"/>
            <a:ext cx="86868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NÔNG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NÔNG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</a:t>
            </a:r>
            <a:r>
              <a:rPr lang="en-US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vi-VN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CỤC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THỦY SẢN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9144000" cy="1676400"/>
          </a:xfrm>
        </p:spPr>
        <p:txBody>
          <a:bodyPr>
            <a:noAutofit/>
          </a:bodyPr>
          <a:lstStyle/>
          <a:p>
            <a:pPr lvl="1">
              <a:lnSpc>
                <a:spcPct val="110000"/>
              </a:lnSpc>
            </a:pP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endParaRPr lang="en-US" sz="3200" b="1" i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3200" b="1" i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b="1" i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CẢNG</a:t>
            </a:r>
            <a:endParaRPr lang="en-US" sz="3200" b="1" i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srgbClr val="FF0000"/>
                </a:solidFill>
              </a:rPr>
              <a:t/>
            </a: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E95A4-8FA0-0B43-BB3F-925C66894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70" y="1616253"/>
            <a:ext cx="2259530" cy="359655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endParaRPr lang="x-none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677906-DB54-44A0-8BEC-DB7F028EA3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045707"/>
              </p:ext>
            </p:extLst>
          </p:nvPr>
        </p:nvGraphicFramePr>
        <p:xfrm>
          <a:off x="3124200" y="1207496"/>
          <a:ext cx="5374573" cy="4414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279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25860" y="1095297"/>
            <a:ext cx="7427657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PHẦN 1. </a:t>
            </a:r>
            <a:r>
              <a:rPr lang="en-US" sz="3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MỤC</a:t>
            </a:r>
            <a:r>
              <a:rPr lang="en-US" sz="3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ĐÍCH</a:t>
            </a:r>
            <a:r>
              <a:rPr lang="en-US" sz="3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Ý </a:t>
            </a:r>
            <a:r>
              <a:rPr lang="en-US" sz="30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NGHĨA</a:t>
            </a:r>
            <a:endParaRPr lang="en-US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7284" y="1941023"/>
            <a:ext cx="828750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en-US" sz="2100" dirty="0" err="1">
                <a:cs typeface="Times New Roman" panose="02020603050405020304" pitchFamily="18" charset="0"/>
              </a:rPr>
              <a:t>Không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tiêu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thụ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sản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phẩm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khai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thác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IUU</a:t>
            </a:r>
            <a:endParaRPr lang="en-US" sz="2100" dirty="0">
              <a:cs typeface="Times New Roman" panose="02020603050405020304" pitchFamily="18" charset="0"/>
            </a:endParaRP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en-US" sz="2100" dirty="0" err="1">
                <a:cs typeface="Times New Roman" panose="02020603050405020304" pitchFamily="18" charset="0"/>
              </a:rPr>
              <a:t>Tạo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điều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kiện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thuận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lợi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cho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người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dân</a:t>
            </a:r>
            <a:r>
              <a:rPr lang="en-US" sz="2100" dirty="0"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cs typeface="Times New Roman" panose="02020603050405020304" pitchFamily="18" charset="0"/>
              </a:rPr>
              <a:t>doanh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nghiệp</a:t>
            </a:r>
            <a:endParaRPr lang="en-US" sz="2100" dirty="0">
              <a:cs typeface="Times New Roman" panose="02020603050405020304" pitchFamily="18" charset="0"/>
            </a:endParaRP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en-US" sz="2100" dirty="0" err="1">
                <a:cs typeface="Times New Roman" panose="02020603050405020304" pitchFamily="18" charset="0"/>
              </a:rPr>
              <a:t>Góp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phần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tháo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gỡ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thẻ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vàng</a:t>
            </a:r>
            <a:endParaRPr lang="en-US" sz="2100" dirty="0">
              <a:cs typeface="Times New Roman" panose="02020603050405020304" pitchFamily="18" charset="0"/>
            </a:endParaRP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en-US" sz="2100" dirty="0" err="1">
                <a:cs typeface="Times New Roman" panose="02020603050405020304" pitchFamily="18" charset="0"/>
              </a:rPr>
              <a:t>Nâng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cao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uy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tín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và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xây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dựng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thương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hiểu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thủy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sản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Việt</a:t>
            </a:r>
            <a:r>
              <a:rPr lang="en-US" sz="2100" dirty="0">
                <a:cs typeface="Times New Roman" panose="02020603050405020304" pitchFamily="18" charset="0"/>
              </a:rPr>
              <a:t> Nam</a:t>
            </a: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en-US" sz="2100" dirty="0" err="1">
                <a:cs typeface="Times New Roman" panose="02020603050405020304" pitchFamily="18" charset="0"/>
              </a:rPr>
              <a:t>Thống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nhất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cách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thực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hiện</a:t>
            </a:r>
            <a:r>
              <a:rPr lang="en-US" sz="2100" dirty="0">
                <a:cs typeface="Times New Roman" panose="02020603050405020304" pitchFamily="18" charset="0"/>
              </a:rPr>
              <a:t> ở </a:t>
            </a:r>
            <a:r>
              <a:rPr lang="en-US" sz="2100" dirty="0" err="1">
                <a:cs typeface="Times New Roman" panose="02020603050405020304" pitchFamily="18" charset="0"/>
              </a:rPr>
              <a:t>tất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cả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các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cảng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cá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đủ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điều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kiện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xác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nhận</a:t>
            </a:r>
            <a:endParaRPr lang="en-US" sz="2100" dirty="0">
              <a:cs typeface="Times New Roman" panose="02020603050405020304" pitchFamily="18" charset="0"/>
            </a:endParaRP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en-US" sz="2100" dirty="0" err="1">
                <a:cs typeface="Times New Roman" panose="02020603050405020304" pitchFamily="18" charset="0"/>
              </a:rPr>
              <a:t>Không</a:t>
            </a:r>
            <a:r>
              <a:rPr lang="en-US" sz="2100" dirty="0">
                <a:cs typeface="Times New Roman" panose="02020603050405020304" pitchFamily="18" charset="0"/>
              </a:rPr>
              <a:t> vi </a:t>
            </a:r>
            <a:r>
              <a:rPr lang="en-US" sz="2100" dirty="0" err="1">
                <a:cs typeface="Times New Roman" panose="02020603050405020304" pitchFamily="18" charset="0"/>
              </a:rPr>
              <a:t>phạm</a:t>
            </a:r>
            <a:r>
              <a:rPr lang="en-US" sz="2100" dirty="0">
                <a:cs typeface="Times New Roman" panose="02020603050405020304" pitchFamily="18" charset="0"/>
              </a:rPr>
              <a:t> qui </a:t>
            </a:r>
            <a:r>
              <a:rPr lang="en-US" sz="2100" dirty="0" err="1">
                <a:cs typeface="Times New Roman" panose="02020603050405020304" pitchFamily="18" charset="0"/>
              </a:rPr>
              <a:t>định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của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pháp</a:t>
            </a:r>
            <a:r>
              <a:rPr lang="en-US" sz="2100" dirty="0"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cs typeface="Times New Roman" panose="02020603050405020304" pitchFamily="18" charset="0"/>
              </a:rPr>
              <a:t>luật</a:t>
            </a:r>
            <a:endParaRPr lang="en-US" sz="21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1232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250" b="1" dirty="0" err="1">
                <a:solidFill>
                  <a:srgbClr val="FF0000"/>
                </a:solidFill>
                <a:latin typeface="+mn-lt"/>
              </a:rPr>
              <a:t>PHẦN</a:t>
            </a:r>
            <a:r>
              <a:rPr lang="en-US" sz="2250" b="1" dirty="0">
                <a:solidFill>
                  <a:srgbClr val="FF0000"/>
                </a:solidFill>
                <a:latin typeface="+mn-lt"/>
              </a:rPr>
              <a:t> 2: </a:t>
            </a:r>
            <a:r>
              <a:rPr lang="en-US" sz="2250" b="1" dirty="0" err="1">
                <a:solidFill>
                  <a:srgbClr val="FF0000"/>
                </a:solidFill>
                <a:latin typeface="+mn-lt"/>
              </a:rPr>
              <a:t>CĂN</a:t>
            </a:r>
            <a:r>
              <a:rPr lang="en-US" sz="225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250" b="1" dirty="0" err="1">
                <a:solidFill>
                  <a:srgbClr val="FF0000"/>
                </a:solidFill>
                <a:latin typeface="+mn-lt"/>
              </a:rPr>
              <a:t>CỨ</a:t>
            </a:r>
            <a:r>
              <a:rPr lang="en-US" sz="225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250" b="1" dirty="0" err="1">
                <a:solidFill>
                  <a:srgbClr val="FF0000"/>
                </a:solidFill>
                <a:latin typeface="+mn-lt"/>
              </a:rPr>
              <a:t>PHÁP</a:t>
            </a:r>
            <a:r>
              <a:rPr lang="en-US" sz="225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250" b="1" dirty="0" err="1">
                <a:solidFill>
                  <a:srgbClr val="FF0000"/>
                </a:solidFill>
                <a:latin typeface="+mn-lt"/>
              </a:rPr>
              <a:t>LÝ</a:t>
            </a:r>
            <a:endParaRPr lang="en-US" sz="225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Khoản</a:t>
            </a:r>
            <a:r>
              <a:rPr lang="en-US" dirty="0"/>
              <a:t> 1, </a:t>
            </a:r>
            <a:r>
              <a:rPr lang="en-US" dirty="0" err="1"/>
              <a:t>điều</a:t>
            </a:r>
            <a:r>
              <a:rPr lang="en-US" dirty="0"/>
              <a:t> 60 </a:t>
            </a:r>
            <a:r>
              <a:rPr lang="en-US" dirty="0" err="1"/>
              <a:t>Luật</a:t>
            </a:r>
            <a:r>
              <a:rPr lang="en-US" dirty="0"/>
              <a:t> </a:t>
            </a:r>
            <a:r>
              <a:rPr lang="en-US" dirty="0" err="1"/>
              <a:t>Thủy</a:t>
            </a:r>
            <a:r>
              <a:rPr lang="en-US" dirty="0"/>
              <a:t> </a:t>
            </a:r>
            <a:r>
              <a:rPr lang="en-US" dirty="0" err="1"/>
              <a:t>sản</a:t>
            </a:r>
            <a:endParaRPr lang="en-US" dirty="0"/>
          </a:p>
          <a:p>
            <a:r>
              <a:rPr lang="en-US" dirty="0" err="1"/>
              <a:t>Điểm</a:t>
            </a:r>
            <a:r>
              <a:rPr lang="en-US" dirty="0"/>
              <a:t> h, </a:t>
            </a:r>
            <a:r>
              <a:rPr lang="en-US" dirty="0" err="1"/>
              <a:t>khoản</a:t>
            </a:r>
            <a:r>
              <a:rPr lang="en-US" dirty="0"/>
              <a:t> 2, </a:t>
            </a:r>
            <a:r>
              <a:rPr lang="en-US" dirty="0" err="1"/>
              <a:t>điều</a:t>
            </a:r>
            <a:r>
              <a:rPr lang="en-US" dirty="0"/>
              <a:t> 81 </a:t>
            </a:r>
            <a:r>
              <a:rPr lang="en-US" dirty="0" err="1"/>
              <a:t>Luật</a:t>
            </a:r>
            <a:r>
              <a:rPr lang="en-US" dirty="0"/>
              <a:t> </a:t>
            </a:r>
            <a:r>
              <a:rPr lang="en-US" dirty="0" err="1"/>
              <a:t>Thủy</a:t>
            </a:r>
            <a:r>
              <a:rPr lang="en-US" dirty="0"/>
              <a:t> </a:t>
            </a:r>
            <a:r>
              <a:rPr lang="en-US" dirty="0" err="1"/>
              <a:t>sản</a:t>
            </a:r>
            <a:endParaRPr lang="en-US" dirty="0"/>
          </a:p>
          <a:p>
            <a:r>
              <a:rPr lang="en-US" dirty="0" err="1"/>
              <a:t>Đ</a:t>
            </a:r>
            <a:r>
              <a:rPr lang="en-US" dirty="0" err="1" smtClean="0"/>
              <a:t>iều</a:t>
            </a:r>
            <a:r>
              <a:rPr lang="en-US" dirty="0" smtClean="0"/>
              <a:t> </a:t>
            </a:r>
            <a:r>
              <a:rPr lang="en-US" dirty="0"/>
              <a:t>3</a:t>
            </a:r>
            <a:r>
              <a:rPr lang="en-US" dirty="0" smtClean="0"/>
              <a:t>; </a:t>
            </a:r>
            <a:r>
              <a:rPr lang="en-US" dirty="0" err="1"/>
              <a:t>điều</a:t>
            </a:r>
            <a:r>
              <a:rPr lang="en-US" dirty="0"/>
              <a:t> 7;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/>
              <a:t>9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21/2018/TT- </a:t>
            </a:r>
            <a:r>
              <a:rPr lang="en-US" dirty="0" err="1"/>
              <a:t>BNNPTNT</a:t>
            </a:r>
            <a:endParaRPr lang="en-US" dirty="0"/>
          </a:p>
          <a:p>
            <a:r>
              <a:rPr lang="en-US" dirty="0" err="1"/>
              <a:t>Điều</a:t>
            </a:r>
            <a:r>
              <a:rPr lang="en-US" dirty="0"/>
              <a:t> 3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01/2022/TT-</a:t>
            </a:r>
            <a:r>
              <a:rPr lang="en-US" dirty="0" err="1"/>
              <a:t>BNNPTNT</a:t>
            </a:r>
            <a:endParaRPr lang="en-US" dirty="0"/>
          </a:p>
          <a:p>
            <a:r>
              <a:rPr lang="en-US" dirty="0" err="1"/>
              <a:t>Đ</a:t>
            </a:r>
            <a:r>
              <a:rPr lang="en-US" dirty="0" err="1" smtClean="0"/>
              <a:t>iều</a:t>
            </a:r>
            <a:r>
              <a:rPr lang="en-US" dirty="0" smtClean="0"/>
              <a:t> </a:t>
            </a:r>
            <a:r>
              <a:rPr lang="en-US" dirty="0"/>
              <a:t>40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42/2019/</a:t>
            </a:r>
            <a:r>
              <a:rPr lang="en-US" dirty="0" err="1"/>
              <a:t>NĐ</a:t>
            </a:r>
            <a:r>
              <a:rPr lang="en-US" dirty="0"/>
              <a:t>-CP</a:t>
            </a:r>
          </a:p>
          <a:p>
            <a:r>
              <a:rPr lang="en-US" dirty="0" err="1"/>
              <a:t>Các</a:t>
            </a:r>
            <a:r>
              <a:rPr lang="en-US" dirty="0"/>
              <a:t> qui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: </a:t>
            </a:r>
            <a:r>
              <a:rPr lang="en-US" dirty="0" err="1"/>
              <a:t>Nghị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26/2019/</a:t>
            </a:r>
            <a:r>
              <a:rPr lang="en-US" dirty="0" err="1"/>
              <a:t>NĐ</a:t>
            </a:r>
            <a:r>
              <a:rPr lang="en-US" dirty="0"/>
              <a:t>-CP,…</a:t>
            </a:r>
          </a:p>
        </p:txBody>
      </p:sp>
    </p:spTree>
    <p:extLst>
      <p:ext uri="{BB962C8B-B14F-4D97-AF65-F5344CB8AC3E}">
        <p14:creationId xmlns:p14="http://schemas.microsoft.com/office/powerpoint/2010/main" val="420018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 err="1" smtClean="0">
                <a:solidFill>
                  <a:srgbClr val="FF0000"/>
                </a:solidFill>
              </a:rPr>
              <a:t>PHẦN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3: </a:t>
            </a:r>
            <a:r>
              <a:rPr lang="en-US" b="1" dirty="0" err="1" smtClean="0">
                <a:solidFill>
                  <a:srgbClr val="FF0000"/>
                </a:solidFill>
              </a:rPr>
              <a:t>HƯỚNG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DẪN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THỰC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HIỆN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32037"/>
            <a:ext cx="8458200" cy="4525963"/>
          </a:xfrm>
        </p:spPr>
        <p:txBody>
          <a:bodyPr/>
          <a:lstStyle/>
          <a:p>
            <a:r>
              <a:rPr lang="en-US" dirty="0" err="1" smtClean="0">
                <a:hlinkClick r:id="rId2" action="ppaction://hlinkpres?slideindex=1&amp;slidetitle="/>
              </a:rPr>
              <a:t>KIỂM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SOÁT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TÀU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VÀO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CẢNG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BỐC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DƠ</a:t>
            </a:r>
            <a:r>
              <a:rPr lang="en-US" dirty="0" smtClean="0">
                <a:hlinkClick r:id="rId2" action="ppaction://hlinkpres?slideindex=1&amp;slidetitle="/>
              </a:rPr>
              <a:t>̃ </a:t>
            </a:r>
            <a:r>
              <a:rPr lang="en-US" dirty="0" err="1" smtClean="0">
                <a:hlinkClick r:id="rId2" action="ppaction://hlinkpres?slideindex=1&amp;slidetitle="/>
              </a:rPr>
              <a:t>SẢN</a:t>
            </a:r>
            <a:r>
              <a:rPr lang="en-US" dirty="0" smtClean="0">
                <a:hlinkClick r:id="rId2" action="ppaction://hlinkpres?slideindex=1&amp;slidetitle="/>
              </a:rPr>
              <a:t> </a:t>
            </a:r>
            <a:r>
              <a:rPr lang="en-US" dirty="0" err="1" smtClean="0">
                <a:hlinkClick r:id="rId2" action="ppaction://hlinkpres?slideindex=1&amp;slidetitle="/>
              </a:rPr>
              <a:t>PHẨM</a:t>
            </a:r>
            <a:endParaRPr lang="en-US" dirty="0" smtClean="0"/>
          </a:p>
          <a:p>
            <a:r>
              <a:rPr lang="en-US" dirty="0" err="1" smtClean="0">
                <a:hlinkClick r:id="rId3" action="ppaction://hlinkpres?slideindex=1&amp;slidetitle="/>
              </a:rPr>
              <a:t>GIÁM</a:t>
            </a:r>
            <a:r>
              <a:rPr lang="en-US" dirty="0" smtClean="0">
                <a:hlinkClick r:id="rId3" action="ppaction://hlinkpres?slideindex=1&amp;slidetitle="/>
              </a:rPr>
              <a:t> </a:t>
            </a:r>
            <a:r>
              <a:rPr lang="en-US" dirty="0" err="1" smtClean="0">
                <a:hlinkClick r:id="rId3" action="ppaction://hlinkpres?slideindex=1&amp;slidetitle="/>
              </a:rPr>
              <a:t>SÁT</a:t>
            </a:r>
            <a:r>
              <a:rPr lang="en-US" dirty="0" smtClean="0">
                <a:hlinkClick r:id="rId3" action="ppaction://hlinkpres?slideindex=1&amp;slidetitle="/>
              </a:rPr>
              <a:t> </a:t>
            </a:r>
            <a:r>
              <a:rPr lang="en-US" dirty="0" err="1" smtClean="0">
                <a:hlinkClick r:id="rId3" action="ppaction://hlinkpres?slideindex=1&amp;slidetitle="/>
              </a:rPr>
              <a:t>SẢN</a:t>
            </a:r>
            <a:r>
              <a:rPr lang="en-US" dirty="0" smtClean="0">
                <a:hlinkClick r:id="rId3" action="ppaction://hlinkpres?slideindex=1&amp;slidetitle="/>
              </a:rPr>
              <a:t> </a:t>
            </a:r>
            <a:r>
              <a:rPr lang="en-US" dirty="0" err="1" smtClean="0">
                <a:hlinkClick r:id="rId3" action="ppaction://hlinkpres?slideindex=1&amp;slidetitle="/>
              </a:rPr>
              <a:t>LƯỢNG</a:t>
            </a:r>
            <a:r>
              <a:rPr lang="en-US" dirty="0" smtClean="0">
                <a:hlinkClick r:id="rId3" action="ppaction://hlinkpres?slideindex=1&amp;slidetitle="/>
              </a:rPr>
              <a:t> QUA </a:t>
            </a:r>
            <a:r>
              <a:rPr lang="en-US" dirty="0" err="1" smtClean="0">
                <a:hlinkClick r:id="rId3" action="ppaction://hlinkpres?slideindex=1&amp;slidetitle="/>
              </a:rPr>
              <a:t>CẢNG</a:t>
            </a:r>
            <a:endParaRPr lang="en-US" dirty="0" smtClean="0"/>
          </a:p>
          <a:p>
            <a:r>
              <a:rPr lang="en-US" dirty="0" err="1" smtClean="0">
                <a:hlinkClick r:id="rId4" action="ppaction://hlinkpres?slideindex=1&amp;slidetitle="/>
              </a:rPr>
              <a:t>KIỂM</a:t>
            </a:r>
            <a:r>
              <a:rPr lang="en-US" dirty="0" smtClean="0">
                <a:hlinkClick r:id="rId4" action="ppaction://hlinkpres?slideindex=1&amp;slidetitle="/>
              </a:rPr>
              <a:t> </a:t>
            </a:r>
            <a:r>
              <a:rPr lang="en-US" dirty="0" err="1" smtClean="0">
                <a:hlinkClick r:id="rId4" action="ppaction://hlinkpres?slideindex=1&amp;slidetitle="/>
              </a:rPr>
              <a:t>TRA</a:t>
            </a:r>
            <a:r>
              <a:rPr lang="en-US" dirty="0" smtClean="0">
                <a:hlinkClick r:id="rId4" action="ppaction://hlinkpres?slideindex=1&amp;slidetitle="/>
              </a:rPr>
              <a:t> </a:t>
            </a:r>
            <a:r>
              <a:rPr lang="en-US" dirty="0" err="1" smtClean="0">
                <a:hlinkClick r:id="rId4" action="ppaction://hlinkpres?slideindex=1&amp;slidetitle="/>
              </a:rPr>
              <a:t>TÀU</a:t>
            </a:r>
            <a:r>
              <a:rPr lang="en-US" dirty="0" smtClean="0">
                <a:hlinkClick r:id="rId4" action="ppaction://hlinkpres?slideindex=1&amp;slidetitle="/>
              </a:rPr>
              <a:t> </a:t>
            </a:r>
            <a:r>
              <a:rPr lang="en-US" dirty="0" err="1" smtClean="0">
                <a:hlinkClick r:id="rId4" action="ppaction://hlinkpres?slideindex=1&amp;slidetitle="/>
              </a:rPr>
              <a:t>CÁ</a:t>
            </a:r>
            <a:r>
              <a:rPr lang="en-US" dirty="0" smtClean="0">
                <a:hlinkClick r:id="rId4" action="ppaction://hlinkpres?slideindex=1&amp;slidetitle="/>
              </a:rPr>
              <a:t> </a:t>
            </a:r>
            <a:r>
              <a:rPr lang="en-US" dirty="0" err="1" smtClean="0">
                <a:hlinkClick r:id="rId4" action="ppaction://hlinkpres?slideindex=1&amp;slidetitle="/>
              </a:rPr>
              <a:t>VÀO</a:t>
            </a:r>
            <a:r>
              <a:rPr lang="en-US" dirty="0" smtClean="0">
                <a:hlinkClick r:id="rId4" action="ppaction://hlinkpres?slideindex=1&amp;slidetitle="/>
              </a:rPr>
              <a:t>/</a:t>
            </a:r>
            <a:r>
              <a:rPr lang="en-US" dirty="0" err="1" smtClean="0">
                <a:hlinkClick r:id="rId4" action="ppaction://hlinkpres?slideindex=1&amp;slidetitle="/>
              </a:rPr>
              <a:t>RỜI</a:t>
            </a:r>
            <a:r>
              <a:rPr lang="en-US" dirty="0" smtClean="0">
                <a:hlinkClick r:id="rId4" action="ppaction://hlinkpres?slideindex=1&amp;slidetitle="/>
              </a:rPr>
              <a:t> </a:t>
            </a:r>
            <a:r>
              <a:rPr lang="en-US" dirty="0" err="1" smtClean="0">
                <a:hlinkClick r:id="rId4" action="ppaction://hlinkpres?slideindex=1&amp;slidetitle="/>
              </a:rPr>
              <a:t>CẢNG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9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2968</TotalTime>
  <Words>208</Words>
  <Application>Microsoft Office PowerPoint</Application>
  <PresentationFormat>On-screen Show (4:3)</PresentationFormat>
  <Paragraphs>32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NỘI DUNG</vt:lpstr>
      <vt:lpstr>PowerPoint Presentation</vt:lpstr>
      <vt:lpstr>PHẦN 2: CĂN CỨ PHÁP LÝ</vt:lpstr>
      <vt:lpstr>PHẦN 3: HƯỚNG DẪN THỰC HIỆN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QUY TRÌNH  GIÁM SÁT SẢN LƯỢNG THỦY SẢN BỐC DỠ QUA CẢNG  VÀ KIỂM TRA TÀU CÁ TẠI CẢNG CÁ</dc:title>
  <dc:creator>Nguyen Van Trung</dc:creator>
  <cp:lastModifiedBy>VDH</cp:lastModifiedBy>
  <cp:revision>163</cp:revision>
  <cp:lastPrinted>2022-02-08T09:22:16Z</cp:lastPrinted>
  <dcterms:created xsi:type="dcterms:W3CDTF">2020-12-03T14:01:22Z</dcterms:created>
  <dcterms:modified xsi:type="dcterms:W3CDTF">2023-02-25T09:48:35Z</dcterms:modified>
</cp:coreProperties>
</file>